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757"/>
    <a:srgbClr val="E0004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5" autoAdjust="0"/>
    <p:restoredTop sz="96396"/>
  </p:normalViewPr>
  <p:slideViewPr>
    <p:cSldViewPr snapToGrid="0">
      <p:cViewPr varScale="1">
        <p:scale>
          <a:sx n="144" d="100"/>
          <a:sy n="144" d="100"/>
        </p:scale>
        <p:origin x="200" y="336"/>
      </p:cViewPr>
      <p:guideLst>
        <p:guide orient="horz" pos="911"/>
        <p:guide pos="11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4" d="100"/>
          <a:sy n="54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A5DA4-0517-469B-A20E-54B75BF32207}" type="datetimeFigureOut">
              <a:rPr lang="nl-BE" smtClean="0"/>
              <a:t>9/05/17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E7ADA-B818-4A8D-827F-3A2F12FF408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6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 userDrawn="1"/>
        </p:nvSpPr>
        <p:spPr>
          <a:xfrm>
            <a:off x="816056" y="4818952"/>
            <a:ext cx="9117366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mtClean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26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7" r:id="rId3"/>
    <p:sldLayoutId id="2147483675" r:id="rId4"/>
    <p:sldLayoutId id="2147483666" r:id="rId5"/>
    <p:sldLayoutId id="2147483650" r:id="rId6"/>
    <p:sldLayoutId id="2147483672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Inleiding Java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26419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nl-BE" dirty="0" smtClean="0"/>
              <a:t>Klasse</a:t>
            </a:r>
          </a:p>
          <a:p>
            <a:pPr>
              <a:lnSpc>
                <a:spcPct val="150000"/>
              </a:lnSpc>
            </a:pPr>
            <a:r>
              <a:rPr lang="nl-BE" dirty="0" smtClean="0"/>
              <a:t>Primitieve types</a:t>
            </a:r>
          </a:p>
          <a:p>
            <a:pPr>
              <a:lnSpc>
                <a:spcPct val="150000"/>
              </a:lnSpc>
            </a:pPr>
            <a:r>
              <a:rPr lang="nl-BE" dirty="0" smtClean="0"/>
              <a:t>Methodes</a:t>
            </a:r>
          </a:p>
          <a:p>
            <a:pPr>
              <a:lnSpc>
                <a:spcPct val="150000"/>
              </a:lnSpc>
            </a:pPr>
            <a:r>
              <a:rPr lang="nl-BE" dirty="0" smtClean="0"/>
              <a:t>Access </a:t>
            </a:r>
            <a:r>
              <a:rPr lang="nl-BE" dirty="0"/>
              <a:t>level </a:t>
            </a:r>
            <a:r>
              <a:rPr lang="nl-BE" dirty="0" err="1" smtClean="0"/>
              <a:t>modifiers</a:t>
            </a:r>
            <a:r>
              <a:rPr lang="nl-BE" dirty="0" smtClean="0"/>
              <a:t>(public private)</a:t>
            </a:r>
          </a:p>
          <a:p>
            <a:pPr>
              <a:lnSpc>
                <a:spcPct val="150000"/>
              </a:lnSpc>
            </a:pPr>
            <a:r>
              <a:rPr lang="nl-BE" dirty="0" err="1" smtClean="0"/>
              <a:t>Constructor</a:t>
            </a:r>
            <a:endParaRPr lang="nl-BE" dirty="0" smtClean="0"/>
          </a:p>
          <a:p>
            <a:pPr>
              <a:lnSpc>
                <a:spcPct val="150000"/>
              </a:lnSpc>
            </a:pPr>
            <a:r>
              <a:rPr lang="nl-BE" dirty="0" smtClean="0"/>
              <a:t>Zelf een klasse maken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2372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Klasse = blauwdruk van een object</a:t>
            </a:r>
          </a:p>
          <a:p>
            <a:r>
              <a:rPr lang="nl-BE" dirty="0" smtClean="0"/>
              <a:t>Declaratie</a:t>
            </a:r>
          </a:p>
          <a:p>
            <a:r>
              <a:rPr lang="nl-BE" dirty="0" smtClean="0"/>
              <a:t>Velden</a:t>
            </a:r>
          </a:p>
          <a:p>
            <a:r>
              <a:rPr lang="nl-BE" dirty="0" err="1" smtClean="0"/>
              <a:t>Constructor</a:t>
            </a:r>
            <a:endParaRPr lang="nl-BE" dirty="0" smtClean="0"/>
          </a:p>
          <a:p>
            <a:r>
              <a:rPr lang="nl-BE" dirty="0" smtClean="0"/>
              <a:t>Methodes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201" y="1110761"/>
            <a:ext cx="5481603" cy="411436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031673" y="1028700"/>
            <a:ext cx="2286000" cy="3117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519054" y="1524000"/>
            <a:ext cx="3331889" cy="2216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031673" y="2596316"/>
            <a:ext cx="2691245" cy="14249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197927" y="2019129"/>
            <a:ext cx="2524991" cy="5771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307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Veld</a:t>
            </a:r>
          </a:p>
          <a:p>
            <a:r>
              <a:rPr lang="nl-BE" dirty="0" smtClean="0"/>
              <a:t>(instantie)variabele</a:t>
            </a:r>
          </a:p>
          <a:p>
            <a:r>
              <a:rPr lang="nl-BE" dirty="0" smtClean="0"/>
              <a:t>Access </a:t>
            </a:r>
            <a:r>
              <a:rPr lang="nl-BE" dirty="0" err="1" smtClean="0"/>
              <a:t>modifier</a:t>
            </a:r>
            <a:endParaRPr lang="nl-BE" dirty="0" smtClean="0"/>
          </a:p>
          <a:p>
            <a:r>
              <a:rPr lang="nl-BE" dirty="0" smtClean="0"/>
              <a:t>Type</a:t>
            </a:r>
          </a:p>
          <a:p>
            <a:r>
              <a:rPr lang="nl-BE" dirty="0" smtClean="0"/>
              <a:t>Naam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943" y="2836718"/>
            <a:ext cx="4114716" cy="108282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4946073" y="1527464"/>
            <a:ext cx="2680854" cy="13092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241964" y="2047009"/>
            <a:ext cx="5507181" cy="7897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439391" y="2587336"/>
            <a:ext cx="5652654" cy="5899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748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 smtClean="0"/>
          </a:p>
          <a:p>
            <a:pPr marL="0" indent="0" algn="ctr">
              <a:buNone/>
            </a:pPr>
            <a:r>
              <a:rPr lang="nl-BE" dirty="0" smtClean="0"/>
              <a:t>Primitieve types</a:t>
            </a:r>
            <a:endParaRPr lang="nl-BE" dirty="0"/>
          </a:p>
          <a:p>
            <a:endParaRPr lang="nl-BE" dirty="0" smtClean="0"/>
          </a:p>
          <a:p>
            <a:pPr>
              <a:lnSpc>
                <a:spcPct val="100000"/>
              </a:lnSpc>
            </a:pPr>
            <a:r>
              <a:rPr lang="nl-BE" dirty="0"/>
              <a:t>i</a:t>
            </a:r>
            <a:r>
              <a:rPr lang="nl-BE" dirty="0" smtClean="0"/>
              <a:t>nt</a:t>
            </a:r>
          </a:p>
          <a:p>
            <a:pPr>
              <a:lnSpc>
                <a:spcPct val="100000"/>
              </a:lnSpc>
            </a:pPr>
            <a:r>
              <a:rPr lang="nl-BE" dirty="0"/>
              <a:t>d</a:t>
            </a:r>
            <a:r>
              <a:rPr lang="nl-BE" dirty="0" smtClean="0"/>
              <a:t>ouble</a:t>
            </a:r>
          </a:p>
          <a:p>
            <a:pPr>
              <a:lnSpc>
                <a:spcPct val="100000"/>
              </a:lnSpc>
            </a:pPr>
            <a:r>
              <a:rPr lang="nl-BE" dirty="0" smtClean="0"/>
              <a:t>long</a:t>
            </a:r>
          </a:p>
          <a:p>
            <a:pPr>
              <a:lnSpc>
                <a:spcPct val="100000"/>
              </a:lnSpc>
            </a:pPr>
            <a:r>
              <a:rPr lang="nl-BE" dirty="0" err="1" smtClean="0"/>
              <a:t>char</a:t>
            </a:r>
            <a:endParaRPr lang="nl-BE" dirty="0" smtClean="0"/>
          </a:p>
          <a:p>
            <a:pPr>
              <a:lnSpc>
                <a:spcPct val="100000"/>
              </a:lnSpc>
            </a:pPr>
            <a:r>
              <a:rPr lang="nl-BE" dirty="0" smtClean="0"/>
              <a:t>byte</a:t>
            </a:r>
          </a:p>
          <a:p>
            <a:pPr>
              <a:lnSpc>
                <a:spcPct val="100000"/>
              </a:lnSpc>
            </a:pPr>
            <a:r>
              <a:rPr lang="nl-BE" dirty="0" err="1" smtClean="0"/>
              <a:t>boolean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231525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BE" dirty="0" smtClean="0"/>
              <a:t>Object aanmaken</a:t>
            </a:r>
          </a:p>
          <a:p>
            <a:pPr algn="ctr"/>
            <a:endParaRPr lang="nl-BE" dirty="0"/>
          </a:p>
          <a:p>
            <a:r>
              <a:rPr lang="nl-BE" dirty="0" smtClean="0"/>
              <a:t>“new” sleutelwoord</a:t>
            </a:r>
          </a:p>
          <a:p>
            <a:r>
              <a:rPr lang="nl-BE" dirty="0" err="1" smtClean="0"/>
              <a:t>Constructor</a:t>
            </a:r>
            <a:r>
              <a:rPr lang="nl-BE" dirty="0" smtClean="0"/>
              <a:t> word opgeroepen</a:t>
            </a:r>
          </a:p>
          <a:p>
            <a:r>
              <a:rPr lang="nl-BE" dirty="0" smtClean="0"/>
              <a:t>Parameters</a:t>
            </a:r>
            <a:endParaRPr lang="nl-BE" dirty="0"/>
          </a:p>
          <a:p>
            <a:endParaRPr lang="nl-BE" dirty="0" smtClean="0"/>
          </a:p>
          <a:p>
            <a:endParaRPr lang="nl-BE" dirty="0"/>
          </a:p>
          <a:p>
            <a:endParaRPr lang="nl-BE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888" y="2768688"/>
            <a:ext cx="6707766" cy="105596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291445" y="2556164"/>
            <a:ext cx="5413664" cy="4675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902" y="3964471"/>
            <a:ext cx="6095696" cy="231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22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BE" dirty="0" smtClean="0"/>
              <a:t>Methodes</a:t>
            </a:r>
          </a:p>
          <a:p>
            <a:pPr algn="ctr"/>
            <a:endParaRPr lang="nl-BE" dirty="0"/>
          </a:p>
          <a:p>
            <a:r>
              <a:rPr lang="nl-BE" dirty="0" smtClean="0"/>
              <a:t>“</a:t>
            </a:r>
            <a:r>
              <a:rPr lang="nl-BE" dirty="0" err="1" smtClean="0"/>
              <a:t>getter</a:t>
            </a:r>
            <a:r>
              <a:rPr lang="nl-BE" dirty="0" smtClean="0"/>
              <a:t>”</a:t>
            </a:r>
          </a:p>
          <a:p>
            <a:r>
              <a:rPr lang="nl-BE" dirty="0" smtClean="0"/>
              <a:t>“setter”</a:t>
            </a:r>
          </a:p>
          <a:p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5859" y="1468582"/>
            <a:ext cx="5689024" cy="1816663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3699164" y="1548245"/>
            <a:ext cx="3616036" cy="4779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3699164" y="2026227"/>
            <a:ext cx="3616036" cy="914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250" y="4397689"/>
            <a:ext cx="7763427" cy="117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01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BE" dirty="0" smtClean="0"/>
              <a:t>Opdracht</a:t>
            </a:r>
          </a:p>
          <a:p>
            <a:pPr marL="0" indent="0" algn="ctr">
              <a:buNone/>
            </a:pPr>
            <a:endParaRPr lang="nl-BE" dirty="0"/>
          </a:p>
          <a:p>
            <a:r>
              <a:rPr lang="nl-BE" dirty="0" smtClean="0"/>
              <a:t>Product klasse met lege methodes</a:t>
            </a:r>
          </a:p>
          <a:p>
            <a:r>
              <a:rPr lang="nl-BE" dirty="0" smtClean="0"/>
              <a:t>Testen met </a:t>
            </a:r>
            <a:r>
              <a:rPr lang="nl-BE" dirty="0" smtClean="0"/>
              <a:t>Junit</a:t>
            </a:r>
          </a:p>
          <a:p>
            <a:r>
              <a:rPr lang="nl-BE" sz="2400" dirty="0"/>
              <a:t>https://github.com/CrolletYari/SessieOpleidenEnBegeleidenGoed</a:t>
            </a:r>
            <a:endParaRPr lang="nl-BE" sz="2400" dirty="0" smtClean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0831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2" id="{D06897D1-659C-423C-AFDF-A6173758640F}" vid="{5D4BF3E5-8A55-4240-A18F-7C406AB846F5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02632_00018418_UCLL_PPT_Sjabloon</Template>
  <TotalTime>822</TotalTime>
  <Words>70</Words>
  <Application>Microsoft Macintosh PowerPoint</Application>
  <PresentationFormat>Breedbeeld</PresentationFormat>
  <Paragraphs>41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Arial</vt:lpstr>
      <vt:lpstr>Calibri</vt:lpstr>
      <vt:lpstr>Tahoma</vt:lpstr>
      <vt:lpstr>Wingdings</vt:lpstr>
      <vt:lpstr>Kantoorthema</vt:lpstr>
      <vt:lpstr>Inleiding Java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Nancy</dc:creator>
  <cp:lastModifiedBy>Yari Crollet</cp:lastModifiedBy>
  <cp:revision>16</cp:revision>
  <dcterms:created xsi:type="dcterms:W3CDTF">2014-11-05T13:10:45Z</dcterms:created>
  <dcterms:modified xsi:type="dcterms:W3CDTF">2017-05-10T05:00:45Z</dcterms:modified>
</cp:coreProperties>
</file>

<file path=docProps/thumbnail.jpeg>
</file>